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1C5D892-49CB-4CF6-B1E9-090CFFE74158}" type="datetimeFigureOut">
              <a:rPr lang="ru-RU" smtClean="0"/>
              <a:t>18.12.2010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E4B2F07-2C4A-4552-B36E-CF7E88AEFF59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420888"/>
          </a:xfrm>
        </p:spPr>
        <p:txBody>
          <a:bodyPr/>
          <a:lstStyle/>
          <a:p>
            <a:pPr algn="ctr"/>
            <a:r>
              <a:rPr lang="ru-RU" dirty="0" smtClean="0"/>
              <a:t>Россия – открытая система.</a:t>
            </a:r>
            <a:br>
              <a:rPr lang="ru-RU" dirty="0" smtClean="0"/>
            </a:br>
            <a:r>
              <a:rPr lang="ru-RU" sz="2800" dirty="0" smtClean="0"/>
              <a:t>А как мы относимся к своей стране 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3960440"/>
          </a:xfrm>
        </p:spPr>
        <p:txBody>
          <a:bodyPr>
            <a:normAutofit lnSpcReduction="10000"/>
          </a:bodyPr>
          <a:lstStyle/>
          <a:p>
            <a:endParaRPr lang="ru-RU" sz="2000" b="1" dirty="0" smtClean="0"/>
          </a:p>
          <a:p>
            <a:pPr algn="just"/>
            <a:r>
              <a:rPr lang="ru-RU" sz="2000" b="1" dirty="0" smtClean="0"/>
              <a:t>Я горжусь историей России . Она пережила много кризисов и при этом мы продолжаем существовать. </a:t>
            </a:r>
          </a:p>
          <a:p>
            <a:pPr algn="just"/>
            <a:r>
              <a:rPr lang="ru-RU" sz="1400" b="1" dirty="0" smtClean="0"/>
              <a:t>(Жукова Екатерина .</a:t>
            </a:r>
            <a:r>
              <a:rPr lang="ru-RU" sz="1400" b="1" dirty="0" err="1" smtClean="0"/>
              <a:t>С-Пб</a:t>
            </a:r>
            <a:r>
              <a:rPr lang="ru-RU" sz="1400" b="1" dirty="0" smtClean="0"/>
              <a:t>. Элитная гимназия </a:t>
            </a:r>
            <a:r>
              <a:rPr lang="ru-RU" sz="1400" b="1" smtClean="0"/>
              <a:t>Михайловская.)</a:t>
            </a:r>
          </a:p>
          <a:p>
            <a:pPr algn="just"/>
            <a:endParaRPr lang="ru-RU" sz="1400" b="1" dirty="0" smtClean="0"/>
          </a:p>
          <a:p>
            <a:pPr algn="just"/>
            <a:r>
              <a:rPr lang="ru-RU" sz="2000" b="1" dirty="0" smtClean="0"/>
              <a:t>Говорить о том, что все так ужасно- это неуважение к предкам и к самому себе.</a:t>
            </a:r>
          </a:p>
          <a:p>
            <a:pPr algn="just"/>
            <a:r>
              <a:rPr lang="ru-RU" sz="1400" b="1" dirty="0" smtClean="0"/>
              <a:t>(Леонтьева Мария. </a:t>
            </a:r>
            <a:r>
              <a:rPr lang="ru-RU" sz="1400" b="1" dirty="0" err="1" smtClean="0"/>
              <a:t>С-Пб</a:t>
            </a:r>
            <a:r>
              <a:rPr lang="ru-RU" sz="1400" b="1" dirty="0" smtClean="0"/>
              <a:t>. Элитная гимназия Михайловская.)</a:t>
            </a:r>
          </a:p>
          <a:p>
            <a:pPr algn="just"/>
            <a:endParaRPr lang="ru-RU" sz="1400" b="1" dirty="0" smtClean="0"/>
          </a:p>
          <a:p>
            <a:pPr algn="just"/>
            <a:r>
              <a:rPr lang="ru-RU" sz="2000" b="1" dirty="0" smtClean="0"/>
              <a:t>Я безумно люблю свою страну, даже не  смотря на все минусы. Ведь мы – будущее  этой страны, мы ее опора. Это наш дом –наша земля.</a:t>
            </a:r>
          </a:p>
          <a:p>
            <a:pPr algn="just"/>
            <a:r>
              <a:rPr lang="ru-RU" sz="1400" b="1" dirty="0" smtClean="0"/>
              <a:t>(Савельева Юлия .г. </a:t>
            </a:r>
            <a:r>
              <a:rPr lang="ru-RU" sz="1400" b="1" dirty="0" err="1" smtClean="0"/>
              <a:t>Губкинский.школа</a:t>
            </a:r>
            <a:r>
              <a:rPr lang="ru-RU" sz="1400" b="1" dirty="0" smtClean="0"/>
              <a:t> № 4 )</a:t>
            </a:r>
            <a:endParaRPr lang="ru-RU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93737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 мой </a:t>
            </a:r>
            <a:r>
              <a:rPr lang="ru-RU" sz="3200" dirty="0" smtClean="0"/>
              <a:t>взгляд, </a:t>
            </a:r>
            <a:r>
              <a:rPr lang="ru-RU" sz="3200" dirty="0" smtClean="0"/>
              <a:t>Россия не отстает от других держав и находится на вполне высоком уровне.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46099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Давайте вспомним времена Смуты, репрессий , Великую Отечественную войну, распад СССР. И это далеко не полный список . И все это наша страна преодолела достойно…Но люди не пытаются об этом подумать. Они ограничили свое сознание, будто сами засадили себя в клетку, и живут с такими мыслями. Говорят , если вдруг в жизни закрылась одна дверь, всегда найдется другая, просто нужно постараться найти нужный ключ от нее… </a:t>
            </a:r>
            <a:r>
              <a:rPr lang="ru-RU" sz="1500" dirty="0" smtClean="0"/>
              <a:t>( </a:t>
            </a:r>
            <a:r>
              <a:rPr lang="ru-RU" sz="1500" dirty="0" err="1" smtClean="0"/>
              <a:t>М</a:t>
            </a:r>
            <a:r>
              <a:rPr lang="ru-RU" sz="1500" dirty="0" err="1" smtClean="0"/>
              <a:t>ахова</a:t>
            </a:r>
            <a:r>
              <a:rPr lang="ru-RU" sz="1500" dirty="0" smtClean="0"/>
              <a:t> </a:t>
            </a:r>
            <a:r>
              <a:rPr lang="ru-RU" sz="1500" dirty="0" err="1" smtClean="0"/>
              <a:t>Валерия.г</a:t>
            </a:r>
            <a:r>
              <a:rPr lang="ru-RU" sz="1500" dirty="0" smtClean="0"/>
              <a:t>. </a:t>
            </a:r>
            <a:r>
              <a:rPr lang="ru-RU" sz="1500" dirty="0" err="1" smtClean="0"/>
              <a:t>Губкинский</a:t>
            </a:r>
            <a:r>
              <a:rPr lang="ru-RU" sz="1500" dirty="0" smtClean="0"/>
              <a:t>. Школа №4)</a:t>
            </a:r>
            <a:endParaRPr lang="ru-RU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Все проблемы идут «из нас»… </a:t>
            </a:r>
            <a:r>
              <a:rPr lang="ru-RU" sz="1400" dirty="0" smtClean="0"/>
              <a:t>Шестакова Елена </a:t>
            </a:r>
            <a:r>
              <a:rPr lang="ru-RU" sz="1400" dirty="0" err="1" smtClean="0"/>
              <a:t>С-Пб</a:t>
            </a:r>
            <a:r>
              <a:rPr lang="ru-RU" sz="1400" dirty="0" smtClean="0"/>
              <a:t>. Элитная гимназия Михайловская.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Наше будущее  в целом зависит от будущего страны. Все мы заинтересованы в развитии, просто часто люди боятся перемен. Все хотят стабильности, но стабильность не ведет к развитию.</a:t>
            </a:r>
          </a:p>
          <a:p>
            <a:pPr algn="just">
              <a:buNone/>
            </a:pPr>
            <a:r>
              <a:rPr lang="ru-RU" sz="1400" dirty="0" smtClean="0"/>
              <a:t>                                       (</a:t>
            </a:r>
            <a:r>
              <a:rPr lang="ru-RU" sz="1400" dirty="0" err="1" smtClean="0"/>
              <a:t>Кияшко</a:t>
            </a:r>
            <a:r>
              <a:rPr lang="ru-RU" sz="1400" dirty="0" smtClean="0"/>
              <a:t> Екатерина . </a:t>
            </a:r>
            <a:r>
              <a:rPr lang="ru-RU" sz="1400" dirty="0" err="1" smtClean="0"/>
              <a:t>Г.Губкинский</a:t>
            </a:r>
            <a:r>
              <a:rPr lang="ru-RU" sz="1400" dirty="0" smtClean="0"/>
              <a:t>. Школа №4.)</a:t>
            </a:r>
          </a:p>
          <a:p>
            <a:pPr algn="just">
              <a:buNone/>
            </a:pPr>
            <a:r>
              <a:rPr lang="ru-RU" sz="1400" dirty="0" smtClean="0"/>
              <a:t>        </a:t>
            </a:r>
            <a:r>
              <a:rPr lang="ru-RU" sz="2800" dirty="0" smtClean="0"/>
              <a:t>Наша проблема - разобщенность. Каждый живет ради себя , а не ради благоденствия России. Мы говорим : «Все плохо…», «А что я могу сделать…»                                </a:t>
            </a:r>
          </a:p>
          <a:p>
            <a:pPr>
              <a:buNone/>
            </a:pPr>
            <a:r>
              <a:rPr lang="ru-RU" sz="1400" dirty="0" smtClean="0"/>
              <a:t> </a:t>
            </a:r>
            <a:r>
              <a:rPr lang="ru-RU" sz="1400" dirty="0" smtClean="0"/>
              <a:t>                                    </a:t>
            </a:r>
            <a:r>
              <a:rPr lang="ru-RU" sz="2800" dirty="0" smtClean="0"/>
              <a:t> </a:t>
            </a:r>
            <a:r>
              <a:rPr lang="ru-RU" sz="1500" dirty="0" smtClean="0"/>
              <a:t>(Шестакова Елена . </a:t>
            </a:r>
            <a:r>
              <a:rPr lang="ru-RU" sz="1500" dirty="0" err="1" smtClean="0"/>
              <a:t>С-Пб</a:t>
            </a:r>
            <a:r>
              <a:rPr lang="ru-RU" sz="1500" dirty="0" smtClean="0"/>
              <a:t>. Элитная гимназия Михайловская.)</a:t>
            </a:r>
            <a:endParaRPr lang="ru-RU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7294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Есть кризисы исторические ,сложившиеся под влиянием внешних и внутренних обстоятельств : Смутное время, Великая Отечественная война,- поставившие нашу страну на грань исчезновения. Но из хаоса рождается порядок, и Россия продолжила свой исторический путь. На современном этапе мы переживаем кризис духовно- нравственный.   Этот кризис сознания и духа нашёл отражение и в некоторых высказываниях наших учеников: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529864"/>
          </a:xfrm>
        </p:spPr>
        <p:txBody>
          <a:bodyPr/>
          <a:lstStyle/>
          <a:p>
            <a:r>
              <a:rPr lang="ru-RU" dirty="0" smtClean="0"/>
              <a:t>Современная «открытость» России только оттягивает ее конец. Россия, как провалившийся под лед человек, который пытается руками ухватиться за все, что угодно…</a:t>
            </a:r>
          </a:p>
          <a:p>
            <a:r>
              <a:rPr lang="ru-RU" dirty="0" smtClean="0"/>
              <a:t>Мало кто в России остался патриотом..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88641"/>
            <a:ext cx="8062912" cy="1656184"/>
          </a:xfrm>
        </p:spPr>
        <p:txBody>
          <a:bodyPr/>
          <a:lstStyle/>
          <a:p>
            <a:pPr algn="ctr"/>
            <a:r>
              <a:rPr lang="ru-RU" dirty="0" smtClean="0"/>
              <a:t>Пути выхода из кризиса глазами детей: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46077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Нужно изменить сознание каждого человека, заставить каждого поверить в себя </a:t>
            </a:r>
          </a:p>
          <a:p>
            <a:r>
              <a:rPr lang="ru-RU" sz="1700" dirty="0" smtClean="0"/>
              <a:t>(</a:t>
            </a:r>
            <a:r>
              <a:rPr lang="ru-RU" sz="1700" dirty="0" err="1" smtClean="0"/>
              <a:t>Шарипова</a:t>
            </a:r>
            <a:r>
              <a:rPr lang="ru-RU" sz="1700" dirty="0" smtClean="0"/>
              <a:t> Азалия. Г. </a:t>
            </a:r>
            <a:r>
              <a:rPr lang="ru-RU" sz="1700" dirty="0" err="1" smtClean="0"/>
              <a:t>Губкинский</a:t>
            </a:r>
            <a:r>
              <a:rPr lang="ru-RU" sz="1700" dirty="0" smtClean="0"/>
              <a:t>. Школа №4) </a:t>
            </a:r>
          </a:p>
          <a:p>
            <a:pPr algn="just"/>
            <a:r>
              <a:rPr lang="ru-RU" dirty="0" smtClean="0"/>
              <a:t>Мы должны действовать , а не сидеть     сложа руки. Давайте будем вежливо и терпимо относиться к окружающим, не сорить, сажать деревья во дворе дома, помогать детям-инвалидам , сдавать кровь, ходить на выборы…</a:t>
            </a:r>
          </a:p>
          <a:p>
            <a:pPr algn="just"/>
            <a:r>
              <a:rPr lang="ru-RU" sz="1700" dirty="0" smtClean="0"/>
              <a:t>(</a:t>
            </a:r>
            <a:r>
              <a:rPr lang="ru-RU" sz="1700" dirty="0" smtClean="0"/>
              <a:t>Ш</a:t>
            </a:r>
            <a:r>
              <a:rPr lang="ru-RU" sz="1700" dirty="0" smtClean="0"/>
              <a:t>естакова Елена . </a:t>
            </a:r>
            <a:r>
              <a:rPr lang="ru-RU" sz="1700" dirty="0" err="1" smtClean="0"/>
              <a:t>С-Пб</a:t>
            </a:r>
            <a:r>
              <a:rPr lang="ru-RU" sz="1700" dirty="0" smtClean="0"/>
              <a:t>. Элитная гимназия Михайловская.)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Нужно </a:t>
            </a:r>
            <a:r>
              <a:rPr lang="ru-RU" sz="3200" dirty="0" err="1" smtClean="0"/>
              <a:t>креативно</a:t>
            </a:r>
            <a:r>
              <a:rPr lang="ru-RU" sz="3200" dirty="0" smtClean="0"/>
              <a:t> мыслить</a:t>
            </a:r>
            <a:r>
              <a:rPr lang="ru-RU" sz="2000" dirty="0" smtClean="0"/>
              <a:t>…</a:t>
            </a:r>
            <a:br>
              <a:rPr lang="ru-RU" sz="2000" dirty="0" smtClean="0"/>
            </a:br>
            <a:r>
              <a:rPr lang="ru-RU" sz="2000" dirty="0" smtClean="0"/>
              <a:t>(</a:t>
            </a:r>
            <a:r>
              <a:rPr lang="ru-RU" sz="2000" dirty="0" smtClean="0"/>
              <a:t>Обиход Дмитрий. </a:t>
            </a:r>
            <a:r>
              <a:rPr lang="ru-RU" sz="2000" dirty="0" err="1" smtClean="0"/>
              <a:t>Г.Губкинский</a:t>
            </a:r>
            <a:r>
              <a:rPr lang="ru-RU" sz="2000" dirty="0" smtClean="0"/>
              <a:t>. Школа №4)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797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Надо начинать с самого себя, какими будем мы, такой и будет наша страна. </a:t>
            </a:r>
            <a:r>
              <a:rPr lang="ru-RU" sz="1600" dirty="0" smtClean="0"/>
              <a:t>(</a:t>
            </a:r>
            <a:r>
              <a:rPr lang="ru-RU" sz="1600" dirty="0" err="1" smtClean="0"/>
              <a:t>Хомяченко</a:t>
            </a:r>
            <a:r>
              <a:rPr lang="ru-RU" sz="1600" dirty="0" smtClean="0"/>
              <a:t> Лев. </a:t>
            </a:r>
            <a:r>
              <a:rPr lang="ru-RU" sz="1600" dirty="0" err="1" smtClean="0"/>
              <a:t>С-Пб</a:t>
            </a:r>
            <a:r>
              <a:rPr lang="ru-RU" sz="1600" dirty="0" smtClean="0"/>
              <a:t>. Элитная гимназия Михайловская)</a:t>
            </a:r>
          </a:p>
          <a:p>
            <a:r>
              <a:rPr lang="ru-RU" dirty="0" smtClean="0"/>
              <a:t>У меня есть мечта: я хочу выучиться, стать хорошим экономистом и влиять на развитие государства. </a:t>
            </a:r>
            <a:r>
              <a:rPr lang="ru-RU" sz="1600" dirty="0" smtClean="0"/>
              <a:t>(</a:t>
            </a:r>
            <a:r>
              <a:rPr lang="ru-RU" sz="1600" dirty="0" err="1" smtClean="0"/>
              <a:t>Филицина</a:t>
            </a:r>
            <a:r>
              <a:rPr lang="ru-RU" sz="1600" dirty="0" smtClean="0"/>
              <a:t> Виктория. Г. </a:t>
            </a:r>
            <a:r>
              <a:rPr lang="ru-RU" sz="1600" dirty="0" err="1" smtClean="0"/>
              <a:t>Губкинский</a:t>
            </a:r>
            <a:r>
              <a:rPr lang="ru-RU" sz="1600" dirty="0" smtClean="0"/>
              <a:t>. Школа №4)</a:t>
            </a:r>
          </a:p>
          <a:p>
            <a:r>
              <a:rPr lang="ru-RU" sz="2800" dirty="0" smtClean="0"/>
              <a:t>Я буду учиться и работать на благо нашей страны, ведь мы можем быть великими , у нас для этого есть все… </a:t>
            </a:r>
            <a:r>
              <a:rPr lang="ru-RU" sz="1600" dirty="0" smtClean="0"/>
              <a:t>(Зубова Анастасия . Г. </a:t>
            </a:r>
            <a:r>
              <a:rPr lang="ru-RU" sz="1600" dirty="0" err="1" smtClean="0"/>
              <a:t>Губкинский</a:t>
            </a:r>
            <a:r>
              <a:rPr lang="ru-RU" sz="1600" dirty="0" smtClean="0"/>
              <a:t>. Школа №4.)</a:t>
            </a: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Самое большое наше национальное богатство - это сам человек.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« Полагаю самым главным делом сохранение и размножение российского народа, в чем состоит величество, могущество и богатство всего государства, а не в обширности, тщетной без обитателей» (М.В. Ломоносов.)</a:t>
            </a:r>
          </a:p>
          <a:p>
            <a:pPr>
              <a:buNone/>
            </a:pPr>
            <a:r>
              <a:rPr lang="ru-RU" dirty="0" smtClean="0"/>
              <a:t>     То, что сказал Ломоносов почти три века назад, актуально сегодня. Ибо народ , доказавший на протяжении веков свою стойкость, должен быть примером для других. И то, что он сейчас переживает (падение нравов и моральных принципов на фоне отсутствия должного правопорядка и повсеместного нарушения законности), должно быть исправлено.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        Как это решать? Пропагандировать  духовные , патриотические и семейные ценности ; формировать благоприятную среду, этическое взаимодействие , позитивное мировоззрение путём внедрения новой модели образования, формирующей культурно-нравственные ценности.(  Бирюков </a:t>
            </a:r>
            <a:r>
              <a:rPr lang="ru-RU" dirty="0" err="1" smtClean="0"/>
              <a:t>Вальдемар</a:t>
            </a:r>
            <a:r>
              <a:rPr lang="ru-RU" dirty="0" smtClean="0"/>
              <a:t>. </a:t>
            </a:r>
            <a:r>
              <a:rPr lang="ru-RU" dirty="0" err="1" smtClean="0"/>
              <a:t>С-Пб</a:t>
            </a:r>
            <a:r>
              <a:rPr lang="ru-RU" dirty="0" smtClean="0"/>
              <a:t>. Элитная гимназия Михайловская)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Наша страна должна быть открытой, ведь только во взаимодействии с другими ведущими странами Россия станет одним из мировых лидеров. (Рогозин Василий .     </a:t>
            </a:r>
            <a:r>
              <a:rPr lang="ru-RU" sz="2400" dirty="0" err="1" smtClean="0"/>
              <a:t>С-Пб</a:t>
            </a:r>
            <a:r>
              <a:rPr lang="ru-RU" sz="2400" dirty="0" smtClean="0"/>
              <a:t>. Элитная гимназия Михайловская)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2010 год – соревнования  Формулы 1</a:t>
            </a:r>
          </a:p>
          <a:p>
            <a:r>
              <a:rPr lang="ru-RU" dirty="0" smtClean="0"/>
              <a:t>2014 год- Зимние Олимпийские игры в Сочи.</a:t>
            </a:r>
          </a:p>
          <a:p>
            <a:r>
              <a:rPr lang="ru-RU" dirty="0" smtClean="0"/>
              <a:t>2018 год-Чемпионат мира по футболу.</a:t>
            </a:r>
          </a:p>
          <a:p>
            <a:r>
              <a:rPr lang="ru-RU" dirty="0" smtClean="0"/>
              <a:t>2013 год-Универсиада в Казани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«…в Россию можно только верить» Ф.И.Тютчев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Я чувствую, что люди готовы двигаться вперёд. Просто необходимо осознать: Россия – единая система, элементы которой должны взаимодействовать и  быть активными. Каждый что-то решает в этой</a:t>
            </a:r>
            <a:r>
              <a:rPr lang="en-US" dirty="0" smtClean="0"/>
              <a:t> </a:t>
            </a:r>
            <a:r>
              <a:rPr lang="ru-RU" dirty="0" smtClean="0"/>
              <a:t>жизни, и каждый может влиять на её изменение. По крайней мере мне хочется в это верить. И я верю!            </a:t>
            </a:r>
            <a:r>
              <a:rPr lang="ru-RU" sz="1600" dirty="0" smtClean="0"/>
              <a:t>(Шестакова Елена, СПб, Элитная гимназия</a:t>
            </a:r>
            <a:r>
              <a:rPr lang="ru-RU" sz="2400" dirty="0" smtClean="0"/>
              <a:t>)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179</TotalTime>
  <Words>844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Россия – открытая система. А как мы относимся к своей стране ?</vt:lpstr>
      <vt:lpstr>На мой взгляд, Россия не отстает от других держав и находится на вполне высоком уровне.</vt:lpstr>
      <vt:lpstr>Все проблемы идут «из нас»… Шестакова Елена С-Пб. Элитная гимназия Михайловская.</vt:lpstr>
      <vt:lpstr>Есть кризисы исторические ,сложившиеся под влиянием внешних и внутренних обстоятельств : Смутное время, Великая Отечественная война,- поставившие нашу страну на грань исчезновения. Но из хаоса рождается порядок, и Россия продолжила свой исторический путь. На современном этапе мы переживаем кризис духовно- нравственный.   Этот кризис сознания и духа нашёл отражение и в некоторых высказываниях наших учеников:</vt:lpstr>
      <vt:lpstr>Пути выхода из кризиса глазами детей:</vt:lpstr>
      <vt:lpstr>Нужно креативно мыслить… (Обиход Дмитрий. Г.Губкинский. Школа №4) </vt:lpstr>
      <vt:lpstr>Самое большое наше национальное богатство - это сам человек.</vt:lpstr>
      <vt:lpstr>Наша страна должна быть открытой, ведь только во взаимодействии с другими ведущими странами Россия станет одним из мировых лидеров. (Рогозин Василий .     С-Пб. Элитная гимназия Михайловская)</vt:lpstr>
      <vt:lpstr>«…в Россию можно только верить» Ф.И.Тютчев</vt:lpstr>
    </vt:vector>
  </TitlesOfParts>
  <Company>MIB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– открытая система. </dc:title>
  <dc:creator>John Smith</dc:creator>
  <cp:lastModifiedBy>John Smith</cp:lastModifiedBy>
  <cp:revision>20</cp:revision>
  <dcterms:created xsi:type="dcterms:W3CDTF">2010-12-18T11:09:17Z</dcterms:created>
  <dcterms:modified xsi:type="dcterms:W3CDTF">2010-12-18T14:08:29Z</dcterms:modified>
</cp:coreProperties>
</file>